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12193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4645"/>
  </p:normalViewPr>
  <p:slideViewPr>
    <p:cSldViewPr snapToGrid="0">
      <p:cViewPr varScale="1">
        <p:scale>
          <a:sx n="63" d="100"/>
          <a:sy n="63" d="100"/>
        </p:scale>
        <p:origin x="3728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572"/>
            <a:ext cx="5829300" cy="4245175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4457"/>
            <a:ext cx="5143500" cy="2943960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F3B7A-170D-4A40-9304-41C8EDC48CFB}" type="datetimeFigureOut">
              <a:rPr lang="pt-BR" smtClean="0"/>
              <a:t>30/06/2026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F203A-0F69-164F-BB49-0C8C9BB004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2129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F3B7A-170D-4A40-9304-41C8EDC48CFB}" type="datetimeFigureOut">
              <a:rPr lang="pt-BR" smtClean="0"/>
              <a:t>30/06/2026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F203A-0F69-164F-BB49-0C8C9BB004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9747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96"/>
            <a:ext cx="1478756" cy="1033350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96"/>
            <a:ext cx="4350544" cy="10333502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F3B7A-170D-4A40-9304-41C8EDC48CFB}" type="datetimeFigureOut">
              <a:rPr lang="pt-BR" smtClean="0"/>
              <a:t>30/06/2026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F203A-0F69-164F-BB49-0C8C9BB004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4043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F3B7A-170D-4A40-9304-41C8EDC48CFB}" type="datetimeFigureOut">
              <a:rPr lang="pt-BR" smtClean="0"/>
              <a:t>30/06/2026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F203A-0F69-164F-BB49-0C8C9BB004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4749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933"/>
            <a:ext cx="5915025" cy="507219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60111"/>
            <a:ext cx="5915025" cy="266734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F3B7A-170D-4A40-9304-41C8EDC48CFB}" type="datetimeFigureOut">
              <a:rPr lang="pt-BR" smtClean="0"/>
              <a:t>30/06/2026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F203A-0F69-164F-BB49-0C8C9BB004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1716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978"/>
            <a:ext cx="2914650" cy="773672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978"/>
            <a:ext cx="2914650" cy="773672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F3B7A-170D-4A40-9304-41C8EDC48CFB}" type="datetimeFigureOut">
              <a:rPr lang="pt-BR" smtClean="0"/>
              <a:t>30/06/2026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F203A-0F69-164F-BB49-0C8C9BB004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0540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99"/>
            <a:ext cx="5915025" cy="23568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9124"/>
            <a:ext cx="2901255" cy="146492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4047"/>
            <a:ext cx="2901255" cy="655123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9124"/>
            <a:ext cx="2915543" cy="146492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4047"/>
            <a:ext cx="2915543" cy="655123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F3B7A-170D-4A40-9304-41C8EDC48CFB}" type="datetimeFigureOut">
              <a:rPr lang="pt-BR" smtClean="0"/>
              <a:t>30/06/2026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F203A-0F69-164F-BB49-0C8C9BB004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4692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F3B7A-170D-4A40-9304-41C8EDC48CFB}" type="datetimeFigureOut">
              <a:rPr lang="pt-BR" smtClean="0"/>
              <a:t>30/06/2026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F203A-0F69-164F-BB49-0C8C9BB004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3701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F3B7A-170D-4A40-9304-41C8EDC48CFB}" type="datetimeFigureOut">
              <a:rPr lang="pt-BR" smtClean="0"/>
              <a:t>30/06/2026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F203A-0F69-164F-BB49-0C8C9BB004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8309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906"/>
            <a:ext cx="2211884" cy="28451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653"/>
            <a:ext cx="3471863" cy="866535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8076"/>
            <a:ext cx="2211884" cy="6777039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F3B7A-170D-4A40-9304-41C8EDC48CFB}" type="datetimeFigureOut">
              <a:rPr lang="pt-BR" smtClean="0"/>
              <a:t>30/06/2026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F203A-0F69-164F-BB49-0C8C9BB004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7569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906"/>
            <a:ext cx="2211884" cy="28451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653"/>
            <a:ext cx="3471863" cy="866535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8076"/>
            <a:ext cx="2211884" cy="6777039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F3B7A-170D-4A40-9304-41C8EDC48CFB}" type="datetimeFigureOut">
              <a:rPr lang="pt-BR" smtClean="0"/>
              <a:t>30/06/2026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F203A-0F69-164F-BB49-0C8C9BB004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5014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C807BC24-E446-1E57-9DC1-C531CD11C54E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6858000" cy="12192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99"/>
            <a:ext cx="5915025" cy="23568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978"/>
            <a:ext cx="5915025" cy="7736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11301652"/>
            <a:ext cx="1543050" cy="6491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7F3B7A-170D-4A40-9304-41C8EDC48CFB}" type="datetimeFigureOut">
              <a:rPr lang="pt-BR" smtClean="0"/>
              <a:t>30/06/2026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1652"/>
            <a:ext cx="2314575" cy="6491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1652"/>
            <a:ext cx="1543050" cy="6491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8F203A-0F69-164F-BB49-0C8C9BB004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1240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1B782E-888F-D754-12E4-94661B1C668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191EA10-2438-70F4-0869-8A2A0309F08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9077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Macintosh PowerPoint</Application>
  <PresentationFormat>Personalizar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guilherme camargo</dc:creator>
  <cp:lastModifiedBy>guilherme camargo</cp:lastModifiedBy>
  <cp:revision>1</cp:revision>
  <dcterms:created xsi:type="dcterms:W3CDTF">2026-06-30T16:41:22Z</dcterms:created>
  <dcterms:modified xsi:type="dcterms:W3CDTF">2026-06-30T16:43:06Z</dcterms:modified>
</cp:coreProperties>
</file>